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using 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FITC-conjugated mouse anti-human Podoplanin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946850" y="946655"/>
            <a:ext cx="323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101-M40-FITC)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192" y="1531430"/>
            <a:ext cx="5826100" cy="360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2012-09-11T08:25:44Z</dcterms:created>
  <dcterms:modified xsi:type="dcterms:W3CDTF">2015-03-17T12:53:44Z</dcterms:modified>
</cp:coreProperties>
</file>